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1" r:id="rId6"/>
    <p:sldId id="262" r:id="rId7"/>
    <p:sldId id="266" r:id="rId8"/>
    <p:sldId id="263" r:id="rId9"/>
    <p:sldId id="271" r:id="rId10"/>
    <p:sldId id="272" r:id="rId11"/>
    <p:sldId id="273" r:id="rId12"/>
    <p:sldId id="267" r:id="rId13"/>
    <p:sldId id="264" r:id="rId14"/>
    <p:sldId id="265" r:id="rId15"/>
    <p:sldId id="269" r:id="rId16"/>
    <p:sldId id="270" r:id="rId17"/>
    <p:sldId id="274" r:id="rId18"/>
    <p:sldId id="268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-152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9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6DC23-BE15-48BD-9707-45AED295C4A0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99304-94FF-4D6F-A0F5-0BA9A30001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262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CFE2-D290-477D-B7DE-83572966C815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5877-B2EB-4F45-88D1-05527DB71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96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CFE2-D290-477D-B7DE-83572966C815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5877-B2EB-4F45-88D1-05527DB71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505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CFE2-D290-477D-B7DE-83572966C815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5877-B2EB-4F45-88D1-05527DB71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21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CFE2-D290-477D-B7DE-83572966C815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5877-B2EB-4F45-88D1-05527DB71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87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CFE2-D290-477D-B7DE-83572966C815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5877-B2EB-4F45-88D1-05527DB71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944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CFE2-D290-477D-B7DE-83572966C815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5877-B2EB-4F45-88D1-05527DB71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88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CFE2-D290-477D-B7DE-83572966C815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5877-B2EB-4F45-88D1-05527DB71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167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CFE2-D290-477D-B7DE-83572966C815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5877-B2EB-4F45-88D1-05527DB71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75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CFE2-D290-477D-B7DE-83572966C815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5877-B2EB-4F45-88D1-05527DB71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465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CFE2-D290-477D-B7DE-83572966C815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5877-B2EB-4F45-88D1-05527DB71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CFE2-D290-477D-B7DE-83572966C815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5877-B2EB-4F45-88D1-05527DB71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70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9CFE2-D290-477D-B7DE-83572966C815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15877-B2EB-4F45-88D1-05527DB71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4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71600" y="1268760"/>
            <a:ext cx="7200800" cy="216024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휴먼편지체" pitchFamily="18" charset="-127"/>
                <a:ea typeface="휴먼편지체" pitchFamily="18" charset="-127"/>
              </a:rPr>
              <a:t>게임 제목 근데 안정함</a:t>
            </a:r>
            <a:endParaRPr lang="en-US" altLang="ko-KR" sz="3600" dirty="0" smtClean="0">
              <a:latin typeface="휴먼편지체" pitchFamily="18" charset="-127"/>
              <a:ea typeface="휴먼편지체" pitchFamily="18" charset="-127"/>
            </a:endParaRPr>
          </a:p>
          <a:p>
            <a:pPr algn="ctr"/>
            <a:r>
              <a:rPr lang="ko-KR" altLang="en-US" sz="3600" dirty="0" smtClean="0"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3600" dirty="0" err="1" smtClean="0">
                <a:latin typeface="휴먼편지체" pitchFamily="18" charset="-127"/>
                <a:ea typeface="휴먼편지체" pitchFamily="18" charset="-127"/>
              </a:rPr>
              <a:t>여튼</a:t>
            </a:r>
            <a:r>
              <a:rPr lang="ko-KR" altLang="en-US" sz="3600" dirty="0" smtClean="0">
                <a:latin typeface="휴먼편지체" pitchFamily="18" charset="-127"/>
                <a:ea typeface="휴먼편지체" pitchFamily="18" charset="-127"/>
              </a:rPr>
              <a:t> 생존게임임 </a:t>
            </a:r>
            <a:endParaRPr lang="en-US" altLang="ko-KR" sz="3600" dirty="0" smtClean="0">
              <a:latin typeface="휴먼편지체" pitchFamily="18" charset="-127"/>
              <a:ea typeface="휴먼편지체" pitchFamily="18" charset="-127"/>
            </a:endParaRPr>
          </a:p>
          <a:p>
            <a:pPr algn="ctr"/>
            <a:r>
              <a:rPr lang="ko-KR" altLang="en-US" sz="3600" dirty="0" err="1" smtClean="0">
                <a:latin typeface="휴먼편지체" pitchFamily="18" charset="-127"/>
                <a:ea typeface="휴먼편지체" pitchFamily="18" charset="-127"/>
              </a:rPr>
              <a:t>살려주셈</a:t>
            </a:r>
            <a:r>
              <a:rPr lang="ko-KR" altLang="en-US" sz="3600" dirty="0" smtClean="0">
                <a:latin typeface="휴먼편지체" pitchFamily="18" charset="-127"/>
                <a:ea typeface="휴먼편지체" pitchFamily="18" charset="-127"/>
              </a:rPr>
              <a:t> </a:t>
            </a:r>
            <a:endParaRPr lang="ko-KR" altLang="en-US" sz="36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44208" y="5517232"/>
            <a:ext cx="1965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2015182004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김하윤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2015180030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이동규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+ 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윤세린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그래픽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40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65000"/>
              <a:alpha val="50000"/>
            </a:schemeClr>
          </a:solidFill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섬 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컨셉</a:t>
            </a:r>
            <a:endParaRPr lang="ko-KR" altLang="en-US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pic>
        <p:nvPicPr>
          <p:cNvPr id="4" name="Picture 2" descr="D:\01.KPU\졸업작품\01. Resource\Rock\Ro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26186"/>
            <a:ext cx="2088000" cy="20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04048" y="1726186"/>
            <a:ext cx="39260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멀티 텍스처기법을 이용하여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바위이미지를 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블렌딩하여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우측 이미지로 바위이미지가 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조금 더 두드러지게 보여야 할 부분을 지정 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pic>
        <p:nvPicPr>
          <p:cNvPr id="1028" name="Picture 4" descr="D:\01.KPU\졸업작품\99. 이동규시발년작품\Stone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045" y="1726186"/>
            <a:ext cx="2088000" cy="20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28" y="3938928"/>
            <a:ext cx="2987289" cy="2370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520" y="6309320"/>
            <a:ext cx="8654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: www.textures.com</a:t>
            </a:r>
            <a:endParaRPr lang="en-US" altLang="ko-KR" sz="1200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4235" y="3938928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&lt;-</a:t>
            </a: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fx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파일 멀티텍스처 부분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92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65000"/>
              <a:alpha val="50000"/>
            </a:schemeClr>
          </a:solidFill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섬 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컨셉</a:t>
            </a:r>
            <a:endParaRPr lang="ko-KR" altLang="en-US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pic>
        <p:nvPicPr>
          <p:cNvPr id="205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36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852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65000"/>
              <a:alpha val="50000"/>
            </a:schemeClr>
          </a:solidFill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섬 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컨셉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endParaRPr lang="ko-KR" altLang="en-US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크기 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: 512 x 512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개의 타일 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타일 하나당 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평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총 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262144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평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≒</a:t>
            </a: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930m X 930m 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야생 식물 종류 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버섯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, </a:t>
            </a:r>
            <a:endParaRPr lang="en-US" altLang="ko-KR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44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65000"/>
              <a:alpha val="50000"/>
            </a:schemeClr>
          </a:solidFill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섬 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컨셉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(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무인도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몬스터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야생동물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-&gt;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곰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멧돼지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사슴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토끼 등  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식량 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동물 사체에서 나온 고기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, 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야생 식물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건물 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: X,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플레이어가 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하우징으로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 지은 건물 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</a:p>
          <a:p>
            <a:pPr marL="0" indent="0">
              <a:buNone/>
            </a:pP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865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65000"/>
              <a:alpha val="50000"/>
            </a:schemeClr>
          </a:solidFill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섬 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컨셉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(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버려진 섬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몬스터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좀비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원주민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식인종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)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건물 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폐허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식량 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야생 식물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오래된 통조림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?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모닥불에 가까이 가서 특정 키를 누르면 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춤을 출 수 있음 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-&gt; ex) 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쌈바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~! 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	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39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65000"/>
              <a:alpha val="50000"/>
            </a:schemeClr>
          </a:solidFill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캐릭터 설정</a:t>
            </a:r>
            <a:endParaRPr lang="ko-KR" altLang="en-US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스피드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		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평소 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: 5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-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달릴 때 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: 10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성별</a:t>
            </a: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남</a:t>
            </a: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/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여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62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65000"/>
              <a:alpha val="50000"/>
            </a:schemeClr>
          </a:solidFill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캐릭터 설정</a:t>
            </a:r>
            <a:endParaRPr lang="ko-KR" altLang="en-US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애니메이션 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서있기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달리기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앉기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휘두르기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,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던지기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마시기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때리기 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34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65000"/>
              <a:alpha val="50000"/>
            </a:schemeClr>
          </a:solidFill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UI</a:t>
            </a:r>
            <a:endParaRPr lang="ko-KR" altLang="en-US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87723" y="800708"/>
            <a:ext cx="4968552" cy="6624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4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3568" y="33265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8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00" y="548680"/>
            <a:ext cx="4320480" cy="5760640"/>
          </a:xfrm>
          <a:prstGeom prst="rect">
            <a:avLst/>
          </a:prstGeom>
          <a:solidFill>
            <a:schemeClr val="bg1">
              <a:lumMod val="6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휴먼편지체" pitchFamily="18" charset="-127"/>
                <a:ea typeface="휴먼편지체" pitchFamily="18" charset="-127"/>
              </a:rPr>
              <a:t>목차임 </a:t>
            </a:r>
            <a:r>
              <a:rPr lang="ko-KR" altLang="en-US" sz="3600" dirty="0" err="1" smtClean="0">
                <a:latin typeface="휴먼편지체" pitchFamily="18" charset="-127"/>
                <a:ea typeface="휴먼편지체" pitchFamily="18" charset="-127"/>
              </a:rPr>
              <a:t>여튼</a:t>
            </a:r>
            <a:endParaRPr lang="en-US" altLang="ko-KR" sz="3600" dirty="0" smtClean="0">
              <a:latin typeface="휴먼편지체" pitchFamily="18" charset="-127"/>
              <a:ea typeface="휴먼편지체" pitchFamily="18" charset="-127"/>
            </a:endParaRPr>
          </a:p>
          <a:p>
            <a:pPr algn="ctr"/>
            <a:r>
              <a:rPr lang="ko-KR" altLang="en-US" sz="3600" dirty="0" smtClean="0">
                <a:latin typeface="휴먼편지체" pitchFamily="18" charset="-127"/>
                <a:ea typeface="휴먼편지체" pitchFamily="18" charset="-127"/>
              </a:rPr>
              <a:t>목차할거</a:t>
            </a:r>
            <a:r>
              <a:rPr lang="ko-KR" altLang="en-US" sz="3600" dirty="0">
                <a:latin typeface="휴먼편지체" pitchFamily="18" charset="-127"/>
                <a:ea typeface="휴먼편지체" pitchFamily="18" charset="-127"/>
              </a:rPr>
              <a:t>임</a:t>
            </a:r>
          </a:p>
        </p:txBody>
      </p:sp>
    </p:spTree>
    <p:extLst>
      <p:ext uri="{BB962C8B-B14F-4D97-AF65-F5344CB8AC3E}">
        <p14:creationId xmlns:p14="http://schemas.microsoft.com/office/powerpoint/2010/main" val="72319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65000"/>
              <a:alpha val="50000"/>
            </a:schemeClr>
          </a:solidFill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게임 소개</a:t>
            </a:r>
            <a:endParaRPr lang="ko-KR" altLang="en-US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플레이어가 죽었는데</a:t>
            </a: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왜 죽었는지에 대한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과정을 내가 플레이 하는 것 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무한 루프 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-&gt;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탈출했는데 폭풍우에 다시 </a:t>
            </a:r>
            <a:endParaRPr lang="en-US" altLang="ko-KR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휩쓸려 섬에 다시 도착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새로 시작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71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65000"/>
              <a:alpha val="50000"/>
            </a:schemeClr>
          </a:solidFill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Contents</a:t>
            </a:r>
            <a:endParaRPr lang="ko-KR" altLang="en-US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housing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93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65000"/>
              <a:alpha val="50000"/>
            </a:schemeClr>
          </a:solidFill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구현할 기술</a:t>
            </a:r>
            <a:endParaRPr lang="ko-KR" altLang="en-US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en-US" altLang="ko-KR" sz="35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Map Editor</a:t>
            </a:r>
          </a:p>
          <a:p>
            <a:pPr marL="0" indent="0">
              <a:buNone/>
            </a:pPr>
            <a:r>
              <a:rPr lang="en-US" altLang="ko-KR" sz="3500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en-US" altLang="ko-KR" sz="35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Housing</a:t>
            </a:r>
            <a:r>
              <a:rPr lang="en-US" altLang="ko-KR" sz="3500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</a:p>
          <a:p>
            <a:pPr marL="0" indent="0">
              <a:buNone/>
            </a:pP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0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65000"/>
              <a:alpha val="50000"/>
            </a:schemeClr>
          </a:solidFill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엔딩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 시 필요 조건</a:t>
            </a:r>
            <a:endParaRPr lang="ko-KR" altLang="en-US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뗏목</a:t>
            </a: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+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식량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(30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일치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정해놓은 기간 이상 생존</a:t>
            </a: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-&gt; ex) 30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? 100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? 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</a:p>
          <a:p>
            <a:endParaRPr lang="ko-KR" altLang="en-US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14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65000"/>
              <a:alpha val="50000"/>
            </a:schemeClr>
          </a:solidFill>
        </p:spPr>
        <p:txBody>
          <a:bodyPr>
            <a:no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생존 조건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</a:br>
            <a:r>
              <a:rPr lang="ko-KR" altLang="en-US" sz="16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조건 불 충족 시 플레이어 사망</a:t>
            </a:r>
            <a:endParaRPr lang="ko-KR" altLang="en-US" sz="1800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HP : 0</a:t>
            </a:r>
            <a:r>
              <a:rPr lang="ko-KR" altLang="en-US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일 때 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Die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허기 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: 0</a:t>
            </a:r>
            <a:r>
              <a:rPr lang="ko-KR" altLang="en-US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일 때 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HP--, </a:t>
            </a:r>
            <a:r>
              <a:rPr lang="ko-KR" altLang="en-US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스트레스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++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갈증 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: 0</a:t>
            </a:r>
            <a:r>
              <a:rPr lang="ko-KR" altLang="en-US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일 때 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HP--, </a:t>
            </a:r>
            <a:r>
              <a:rPr lang="ko-KR" altLang="en-US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스트레스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++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스트레스 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:</a:t>
            </a:r>
            <a:r>
              <a:rPr lang="ko-KR" altLang="en-US" sz="2800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80% </a:t>
            </a:r>
            <a:r>
              <a:rPr lang="ko-KR" altLang="en-US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이상일 때 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~, 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    120% </a:t>
            </a:r>
            <a:r>
              <a:rPr lang="ko-KR" altLang="en-US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이상일 때 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Die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체온</a:t>
            </a:r>
            <a:r>
              <a:rPr lang="en-US" altLang="ko-KR" sz="2800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: 39</a:t>
            </a:r>
            <a:r>
              <a:rPr lang="ko-KR" altLang="en-US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˚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C </a:t>
            </a:r>
            <a:r>
              <a:rPr lang="ko-KR" altLang="en-US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이상 갈증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++, 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34</a:t>
            </a:r>
            <a:r>
              <a:rPr lang="ko-KR" altLang="en-US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 ˚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C </a:t>
            </a:r>
            <a:r>
              <a:rPr lang="ko-KR" altLang="en-US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이하 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HP--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피로도</a:t>
            </a:r>
            <a:r>
              <a:rPr lang="en-US" altLang="ko-KR" sz="2800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: 80%</a:t>
            </a:r>
            <a:r>
              <a:rPr lang="ko-KR" altLang="en-US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이상일 때 스트레스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++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120%</a:t>
            </a:r>
            <a:r>
              <a:rPr lang="ko-KR" altLang="en-US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이상일 때 기절</a:t>
            </a: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-&gt; </a:t>
            </a:r>
            <a:r>
              <a:rPr lang="ko-KR" altLang="en-US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다음 날 패널 티</a:t>
            </a:r>
            <a:endParaRPr lang="en-US" altLang="ko-KR" sz="2800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endParaRPr lang="en-US" altLang="ko-KR" sz="2800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endParaRPr lang="en-US" altLang="ko-KR" sz="2800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endParaRPr lang="en-US" altLang="ko-KR" sz="2800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sz="2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</a:p>
          <a:p>
            <a:endParaRPr lang="ko-KR" altLang="en-US" sz="2800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72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65000"/>
              <a:alpha val="50000"/>
            </a:schemeClr>
          </a:solidFill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섬 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컨셉</a:t>
            </a:r>
            <a:endParaRPr lang="ko-KR" altLang="en-US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무인도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	 Or </a:t>
            </a:r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버려진 섬</a:t>
            </a:r>
            <a:endParaRPr lang="en-US" altLang="ko-KR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6952"/>
            <a:ext cx="36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D:\02.Resource\99. 이동규시발년작품\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96952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14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65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섬 </a:t>
            </a:r>
            <a:r>
              <a:rPr lang="ko-KR" altLang="en-US" dirty="0" err="1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컨셉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</a:br>
            <a:r>
              <a:rPr lang="ko-KR" altLang="en-US" sz="1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전체적인 </a:t>
            </a:r>
            <a:r>
              <a:rPr lang="ko-KR" altLang="en-US" sz="1800" dirty="0" err="1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맵</a:t>
            </a:r>
            <a:r>
              <a:rPr lang="ko-KR" altLang="en-US" sz="18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 텍스처</a:t>
            </a:r>
            <a:endParaRPr lang="ko-KR" altLang="en-US" sz="1800" dirty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pic>
        <p:nvPicPr>
          <p:cNvPr id="5" name="Picture 3" descr="D:\01.KPU\졸업작품\01. Resource\Sand\Sand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3" y="1628800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1621" y="4149080"/>
            <a:ext cx="840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      diffuse 			normal			   specular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1520" y="6309320"/>
            <a:ext cx="8654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  <a:latin typeface="휴먼편지체" pitchFamily="18" charset="-127"/>
                <a:ea typeface="휴먼편지체" pitchFamily="18" charset="-127"/>
              </a:rPr>
              <a:t>: www.textures.com</a:t>
            </a:r>
            <a:endParaRPr lang="en-US" altLang="ko-KR" sz="1200" dirty="0" smtClean="0">
              <a:solidFill>
                <a:schemeClr val="bg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pic>
        <p:nvPicPr>
          <p:cNvPr id="1030" name="Picture 6" descr="D:\00.AssortRock\20180626\WTFClient2D\Bin64\Texture\Sand_normal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558" y="1611039"/>
            <a:ext cx="2088000" cy="20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00.AssortRock\20180626\WTFClient2D\Bin64\Texture\Sand_specular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611039"/>
            <a:ext cx="2088000" cy="20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13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79</Words>
  <Application>Microsoft Office PowerPoint</Application>
  <PresentationFormat>화면 슬라이드 쇼(4:3)</PresentationFormat>
  <Paragraphs>98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PowerPoint 프레젠테이션</vt:lpstr>
      <vt:lpstr>PowerPoint 프레젠테이션</vt:lpstr>
      <vt:lpstr>게임 소개</vt:lpstr>
      <vt:lpstr>Contents</vt:lpstr>
      <vt:lpstr>구현할 기술</vt:lpstr>
      <vt:lpstr>엔딩 시 필요 조건</vt:lpstr>
      <vt:lpstr>생존 조건 조건 불 충족 시 플레이어 사망</vt:lpstr>
      <vt:lpstr>섬 컨셉</vt:lpstr>
      <vt:lpstr>섬 컨셉 전체적인 맵 텍스처</vt:lpstr>
      <vt:lpstr>섬 컨셉</vt:lpstr>
      <vt:lpstr>섬 컨셉</vt:lpstr>
      <vt:lpstr>섬 컨셉 </vt:lpstr>
      <vt:lpstr>섬 컨셉 (무인도)</vt:lpstr>
      <vt:lpstr>섬 컨셉 (버려진 섬)</vt:lpstr>
      <vt:lpstr>캐릭터 설정</vt:lpstr>
      <vt:lpstr>캐릭터 설정</vt:lpstr>
      <vt:lpstr>UI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Hayoon</dc:creator>
  <cp:lastModifiedBy>Hayoon</cp:lastModifiedBy>
  <cp:revision>18</cp:revision>
  <dcterms:created xsi:type="dcterms:W3CDTF">2018-06-23T11:32:50Z</dcterms:created>
  <dcterms:modified xsi:type="dcterms:W3CDTF">2018-07-10T15:33:58Z</dcterms:modified>
</cp:coreProperties>
</file>